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43" d="100"/>
          <a:sy n="143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47183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8834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2244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586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324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Add logos: NSF (sensitive and provenance data), Helmsley (large data), Sloan (file level metadata, large data support)</a:t>
            </a:r>
          </a:p>
          <a:p>
            <a:pPr marL="457200" lvl="0" indent="-298450">
              <a:spcBef>
                <a:spcPts val="0"/>
              </a:spcBef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upload data through options besides http; retains data file structure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7705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490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02542" y="1032600"/>
            <a:ext cx="4075417" cy="144165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713650" y="2699675"/>
            <a:ext cx="8208900" cy="114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 b="1" dirty="0">
                <a:solidFill>
                  <a:srgbClr val="C55B27"/>
                </a:solidFill>
                <a:latin typeface="Trebuchet MS"/>
                <a:ea typeface="Trebuchet MS"/>
                <a:cs typeface="Trebuchet MS"/>
                <a:sym typeface="Trebuchet MS"/>
              </a:rPr>
              <a:t>Community &amp; Future Work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7084800" y="4466400"/>
            <a:ext cx="2059200" cy="677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999999"/>
                </a:solidFill>
                <a:latin typeface="Trebuchet MS"/>
                <a:ea typeface="Trebuchet MS"/>
                <a:cs typeface="Trebuchet MS"/>
                <a:sym typeface="Trebuchet MS"/>
              </a:rPr>
              <a:t>Elizabeth Quigley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999999"/>
                </a:solidFill>
                <a:latin typeface="Trebuchet MS"/>
                <a:ea typeface="Trebuchet MS"/>
                <a:cs typeface="Trebuchet MS"/>
                <a:sym typeface="Trebuchet MS"/>
              </a:rPr>
              <a:t>User Experience Lead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/>
        </p:nvSpPr>
        <p:spPr>
          <a:xfrm>
            <a:off x="0" y="-50200"/>
            <a:ext cx="9144000" cy="870000"/>
          </a:xfrm>
          <a:prstGeom prst="rect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The Dataverse Community</a:t>
            </a:r>
          </a:p>
        </p:txBody>
      </p:sp>
      <p:grpSp>
        <p:nvGrpSpPr>
          <p:cNvPr id="62" name="Shape 62"/>
          <p:cNvGrpSpPr/>
          <p:nvPr/>
        </p:nvGrpSpPr>
        <p:grpSpPr>
          <a:xfrm>
            <a:off x="608625" y="1373600"/>
            <a:ext cx="1614000" cy="1588800"/>
            <a:chOff x="608625" y="1373600"/>
            <a:chExt cx="1614000" cy="1588800"/>
          </a:xfrm>
        </p:grpSpPr>
        <p:sp>
          <p:nvSpPr>
            <p:cNvPr id="63" name="Shape 63"/>
            <p:cNvSpPr/>
            <p:nvPr/>
          </p:nvSpPr>
          <p:spPr>
            <a:xfrm>
              <a:off x="608625" y="13736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075" y="17792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Dataverse Community Meeting</a:t>
              </a:r>
            </a:p>
          </p:txBody>
        </p:sp>
      </p:grpSp>
      <p:grpSp>
        <p:nvGrpSpPr>
          <p:cNvPr id="65" name="Shape 65"/>
          <p:cNvGrpSpPr/>
          <p:nvPr/>
        </p:nvGrpSpPr>
        <p:grpSpPr>
          <a:xfrm>
            <a:off x="4761941" y="3253200"/>
            <a:ext cx="1614000" cy="1588800"/>
            <a:chOff x="4735950" y="3253200"/>
            <a:chExt cx="1614000" cy="1588800"/>
          </a:xfrm>
        </p:grpSpPr>
        <p:sp>
          <p:nvSpPr>
            <p:cNvPr id="66" name="Shape 66"/>
            <p:cNvSpPr/>
            <p:nvPr/>
          </p:nvSpPr>
          <p:spPr>
            <a:xfrm>
              <a:off x="4735950" y="32532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4934400" y="36588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Biweekly Community Calls</a:t>
              </a:r>
            </a:p>
          </p:txBody>
        </p:sp>
      </p:grpSp>
      <p:grpSp>
        <p:nvGrpSpPr>
          <p:cNvPr id="68" name="Shape 68"/>
          <p:cNvGrpSpPr/>
          <p:nvPr/>
        </p:nvGrpSpPr>
        <p:grpSpPr>
          <a:xfrm>
            <a:off x="4761941" y="1373600"/>
            <a:ext cx="1614000" cy="1588800"/>
            <a:chOff x="4735950" y="1373600"/>
            <a:chExt cx="1614000" cy="1588800"/>
          </a:xfrm>
        </p:grpSpPr>
        <p:sp>
          <p:nvSpPr>
            <p:cNvPr id="69" name="Shape 69"/>
            <p:cNvSpPr/>
            <p:nvPr/>
          </p:nvSpPr>
          <p:spPr>
            <a:xfrm>
              <a:off x="4735950" y="13736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4934400" y="17792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Community &amp; Working Groups</a:t>
              </a:r>
            </a:p>
          </p:txBody>
        </p:sp>
      </p:grpSp>
      <p:grpSp>
        <p:nvGrpSpPr>
          <p:cNvPr id="71" name="Shape 71"/>
          <p:cNvGrpSpPr/>
          <p:nvPr/>
        </p:nvGrpSpPr>
        <p:grpSpPr>
          <a:xfrm>
            <a:off x="6838600" y="3253200"/>
            <a:ext cx="1614000" cy="1588800"/>
            <a:chOff x="6838600" y="3253200"/>
            <a:chExt cx="1614000" cy="1588800"/>
          </a:xfrm>
        </p:grpSpPr>
        <p:sp>
          <p:nvSpPr>
            <p:cNvPr id="72" name="Shape 72"/>
            <p:cNvSpPr/>
            <p:nvPr/>
          </p:nvSpPr>
          <p:spPr>
            <a:xfrm>
              <a:off x="6838600" y="32532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73"/>
            <p:cNvSpPr txBox="1"/>
            <p:nvPr/>
          </p:nvSpPr>
          <p:spPr>
            <a:xfrm>
              <a:off x="6948400" y="3658800"/>
              <a:ext cx="13944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Grant Funded Collaborations</a:t>
              </a:r>
            </a:p>
          </p:txBody>
        </p:sp>
      </p:grpSp>
      <p:grpSp>
        <p:nvGrpSpPr>
          <p:cNvPr id="74" name="Shape 74"/>
          <p:cNvGrpSpPr/>
          <p:nvPr/>
        </p:nvGrpSpPr>
        <p:grpSpPr>
          <a:xfrm>
            <a:off x="608625" y="3253200"/>
            <a:ext cx="1614000" cy="1588800"/>
            <a:chOff x="608625" y="3253200"/>
            <a:chExt cx="1614000" cy="1588800"/>
          </a:xfrm>
        </p:grpSpPr>
        <p:sp>
          <p:nvSpPr>
            <p:cNvPr id="75" name="Shape 75"/>
            <p:cNvSpPr/>
            <p:nvPr/>
          </p:nvSpPr>
          <p:spPr>
            <a:xfrm>
              <a:off x="608625" y="32532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 txBox="1"/>
            <p:nvPr/>
          </p:nvSpPr>
          <p:spPr>
            <a:xfrm>
              <a:off x="807075" y="36588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Dataverse Installations</a:t>
              </a:r>
            </a:p>
          </p:txBody>
        </p:sp>
      </p:grpSp>
      <p:grpSp>
        <p:nvGrpSpPr>
          <p:cNvPr id="77" name="Shape 77"/>
          <p:cNvGrpSpPr/>
          <p:nvPr/>
        </p:nvGrpSpPr>
        <p:grpSpPr>
          <a:xfrm>
            <a:off x="2685283" y="3253200"/>
            <a:ext cx="1614000" cy="1588800"/>
            <a:chOff x="2704125" y="3253200"/>
            <a:chExt cx="1614000" cy="1588800"/>
          </a:xfrm>
        </p:grpSpPr>
        <p:sp>
          <p:nvSpPr>
            <p:cNvPr id="78" name="Shape 78"/>
            <p:cNvSpPr/>
            <p:nvPr/>
          </p:nvSpPr>
          <p:spPr>
            <a:xfrm>
              <a:off x="2704125" y="32532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 txBox="1"/>
            <p:nvPr/>
          </p:nvSpPr>
          <p:spPr>
            <a:xfrm>
              <a:off x="2902575" y="36588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Dataverse Advisory Board</a:t>
              </a:r>
            </a:p>
          </p:txBody>
        </p:sp>
      </p:grpSp>
      <p:grpSp>
        <p:nvGrpSpPr>
          <p:cNvPr id="80" name="Shape 80"/>
          <p:cNvGrpSpPr/>
          <p:nvPr/>
        </p:nvGrpSpPr>
        <p:grpSpPr>
          <a:xfrm>
            <a:off x="2685283" y="1373600"/>
            <a:ext cx="1614000" cy="1588800"/>
            <a:chOff x="2704125" y="1373600"/>
            <a:chExt cx="1614000" cy="1588800"/>
          </a:xfrm>
        </p:grpSpPr>
        <p:sp>
          <p:nvSpPr>
            <p:cNvPr id="81" name="Shape 81"/>
            <p:cNvSpPr/>
            <p:nvPr/>
          </p:nvSpPr>
          <p:spPr>
            <a:xfrm>
              <a:off x="2704125" y="13736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 txBox="1"/>
            <p:nvPr/>
          </p:nvSpPr>
          <p:spPr>
            <a:xfrm>
              <a:off x="2902575" y="17792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Universities Using Harvard Dataverse</a:t>
              </a:r>
            </a:p>
          </p:txBody>
        </p:sp>
      </p:grpSp>
      <p:grpSp>
        <p:nvGrpSpPr>
          <p:cNvPr id="83" name="Shape 83"/>
          <p:cNvGrpSpPr/>
          <p:nvPr/>
        </p:nvGrpSpPr>
        <p:grpSpPr>
          <a:xfrm>
            <a:off x="6838600" y="1373600"/>
            <a:ext cx="1614000" cy="1588800"/>
            <a:chOff x="6838600" y="1373600"/>
            <a:chExt cx="1614000" cy="1588800"/>
          </a:xfrm>
        </p:grpSpPr>
        <p:sp>
          <p:nvSpPr>
            <p:cNvPr id="84" name="Shape 84"/>
            <p:cNvSpPr/>
            <p:nvPr/>
          </p:nvSpPr>
          <p:spPr>
            <a:xfrm>
              <a:off x="6838600" y="13736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 txBox="1"/>
            <p:nvPr/>
          </p:nvSpPr>
          <p:spPr>
            <a:xfrm>
              <a:off x="7037050" y="1779200"/>
              <a:ext cx="1217100" cy="777600"/>
            </a:xfrm>
            <a:prstGeom prst="rect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Code &amp; Issue Contributors</a:t>
              </a: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801" y="0"/>
            <a:ext cx="8030397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1" name="Shape 91"/>
          <p:cNvCxnSpPr/>
          <p:nvPr/>
        </p:nvCxnSpPr>
        <p:spPr>
          <a:xfrm flipH="1">
            <a:off x="6958925" y="1843725"/>
            <a:ext cx="444300" cy="728100"/>
          </a:xfrm>
          <a:prstGeom prst="straightConnector1">
            <a:avLst/>
          </a:prstGeom>
          <a:noFill/>
          <a:ln w="38100" cap="flat" cmpd="sng">
            <a:solidFill>
              <a:srgbClr val="C55B2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2" name="Shape 92"/>
          <p:cNvSpPr txBox="1"/>
          <p:nvPr/>
        </p:nvSpPr>
        <p:spPr>
          <a:xfrm>
            <a:off x="6363200" y="1115625"/>
            <a:ext cx="2108400" cy="870000"/>
          </a:xfrm>
          <a:prstGeom prst="rect">
            <a:avLst/>
          </a:prstGeom>
          <a:solidFill>
            <a:srgbClr val="C55B27"/>
          </a:solidFill>
          <a:ln w="9525" cap="flat" cmpd="sng">
            <a:solidFill>
              <a:srgbClr val="C55B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Peking University: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Custom homepage 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Internationalization </a:t>
            </a:r>
          </a:p>
          <a:p>
            <a:pPr marL="457200" lvl="0" indent="-30480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EZID Support</a:t>
            </a:r>
          </a:p>
        </p:txBody>
      </p:sp>
      <p:cxnSp>
        <p:nvCxnSpPr>
          <p:cNvPr id="93" name="Shape 93"/>
          <p:cNvCxnSpPr/>
          <p:nvPr/>
        </p:nvCxnSpPr>
        <p:spPr>
          <a:xfrm flipH="1">
            <a:off x="2618900" y="1805900"/>
            <a:ext cx="614700" cy="661800"/>
          </a:xfrm>
          <a:prstGeom prst="straightConnector1">
            <a:avLst/>
          </a:prstGeom>
          <a:noFill/>
          <a:ln w="38100" cap="flat" cmpd="sng">
            <a:solidFill>
              <a:srgbClr val="C55B2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4" name="Shape 94"/>
          <p:cNvSpPr txBox="1"/>
          <p:nvPr/>
        </p:nvSpPr>
        <p:spPr>
          <a:xfrm>
            <a:off x="1948875" y="1191825"/>
            <a:ext cx="2570700" cy="661800"/>
          </a:xfrm>
          <a:prstGeom prst="rect">
            <a:avLst/>
          </a:prstGeom>
          <a:solidFill>
            <a:srgbClr val="C55B27"/>
          </a:solidFill>
          <a:ln w="9525" cap="flat" cmpd="sng">
            <a:solidFill>
              <a:srgbClr val="C55B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Scholars Portal: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Archivematica Integration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Internationalization 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986775" y="3422700"/>
            <a:ext cx="1872000" cy="546900"/>
          </a:xfrm>
          <a:prstGeom prst="rect">
            <a:avLst/>
          </a:prstGeom>
          <a:solidFill>
            <a:srgbClr val="C55B27"/>
          </a:solidFill>
          <a:ln w="9525" cap="flat" cmpd="sng">
            <a:solidFill>
              <a:srgbClr val="C55B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Odum Institute at UNC: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iRods Integration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0" y="-50200"/>
            <a:ext cx="9144000" cy="870000"/>
          </a:xfrm>
          <a:prstGeom prst="rect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Dataverse Installations</a:t>
            </a:r>
          </a:p>
        </p:txBody>
      </p:sp>
      <p:cxnSp>
        <p:nvCxnSpPr>
          <p:cNvPr id="97" name="Shape 97"/>
          <p:cNvCxnSpPr>
            <a:stCxn id="95" idx="0"/>
          </p:cNvCxnSpPr>
          <p:nvPr/>
        </p:nvCxnSpPr>
        <p:spPr>
          <a:xfrm rot="10800000" flipH="1">
            <a:off x="1922775" y="2811600"/>
            <a:ext cx="625500" cy="611100"/>
          </a:xfrm>
          <a:prstGeom prst="straightConnector1">
            <a:avLst/>
          </a:prstGeom>
          <a:noFill/>
          <a:ln w="38100" cap="flat" cmpd="sng">
            <a:solidFill>
              <a:srgbClr val="C55B2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8" name="Shape 98"/>
          <p:cNvSpPr txBox="1"/>
          <p:nvPr/>
        </p:nvSpPr>
        <p:spPr>
          <a:xfrm>
            <a:off x="3039575" y="2964000"/>
            <a:ext cx="2570700" cy="1005600"/>
          </a:xfrm>
          <a:prstGeom prst="rect">
            <a:avLst/>
          </a:prstGeom>
          <a:solidFill>
            <a:srgbClr val="C55B27"/>
          </a:solidFill>
          <a:ln w="9525" cap="flat" cmpd="sng">
            <a:solidFill>
              <a:srgbClr val="C55B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Harvard: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Core Development Team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Support Team</a:t>
            </a:r>
          </a:p>
          <a:p>
            <a:pPr marL="457200" lvl="0" indent="-3048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Birthplace of Dataverse</a:t>
            </a:r>
          </a:p>
        </p:txBody>
      </p:sp>
      <p:cxnSp>
        <p:nvCxnSpPr>
          <p:cNvPr id="99" name="Shape 99"/>
          <p:cNvCxnSpPr/>
          <p:nvPr/>
        </p:nvCxnSpPr>
        <p:spPr>
          <a:xfrm rot="10800000">
            <a:off x="2858775" y="2595300"/>
            <a:ext cx="1098300" cy="368700"/>
          </a:xfrm>
          <a:prstGeom prst="straightConnector1">
            <a:avLst/>
          </a:prstGeom>
          <a:noFill/>
          <a:ln w="38100" cap="flat" cmpd="sng">
            <a:solidFill>
              <a:srgbClr val="C55B27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799" y="0"/>
            <a:ext cx="8030399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" name="Shape 105"/>
          <p:cNvCxnSpPr/>
          <p:nvPr/>
        </p:nvCxnSpPr>
        <p:spPr>
          <a:xfrm flipH="1">
            <a:off x="2136725" y="1720800"/>
            <a:ext cx="1512900" cy="1163100"/>
          </a:xfrm>
          <a:prstGeom prst="straightConnector1">
            <a:avLst/>
          </a:prstGeom>
          <a:noFill/>
          <a:ln w="38100" cap="flat" cmpd="sng">
            <a:solidFill>
              <a:srgbClr val="C55B2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06" name="Shape 106"/>
          <p:cNvSpPr txBox="1"/>
          <p:nvPr/>
        </p:nvSpPr>
        <p:spPr>
          <a:xfrm>
            <a:off x="0" y="-50200"/>
            <a:ext cx="9144000" cy="870000"/>
          </a:xfrm>
          <a:prstGeom prst="rect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Dataverse Installations</a:t>
            </a:r>
          </a:p>
        </p:txBody>
      </p:sp>
      <p:sp>
        <p:nvSpPr>
          <p:cNvPr id="107" name="Shape 107"/>
          <p:cNvSpPr/>
          <p:nvPr/>
        </p:nvSpPr>
        <p:spPr>
          <a:xfrm>
            <a:off x="2771925" y="1174700"/>
            <a:ext cx="3146700" cy="54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8" name="Shape 10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6050" y="1116650"/>
            <a:ext cx="3146575" cy="60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1674320" y="2917307"/>
            <a:ext cx="2210400" cy="2209799"/>
          </a:xfrm>
          <a:prstGeom prst="ellipse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 txBox="1"/>
          <p:nvPr/>
        </p:nvSpPr>
        <p:spPr>
          <a:xfrm>
            <a:off x="0" y="-50200"/>
            <a:ext cx="9144000" cy="870000"/>
          </a:xfrm>
          <a:prstGeom prst="rect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Future Work</a:t>
            </a:r>
          </a:p>
        </p:txBody>
      </p:sp>
      <p:grpSp>
        <p:nvGrpSpPr>
          <p:cNvPr id="115" name="Shape 115"/>
          <p:cNvGrpSpPr/>
          <p:nvPr/>
        </p:nvGrpSpPr>
        <p:grpSpPr>
          <a:xfrm>
            <a:off x="226534" y="854707"/>
            <a:ext cx="2210372" cy="2209703"/>
            <a:chOff x="608625" y="1373600"/>
            <a:chExt cx="1614000" cy="1588800"/>
          </a:xfrm>
        </p:grpSpPr>
        <p:sp>
          <p:nvSpPr>
            <p:cNvPr id="116" name="Shape 116"/>
            <p:cNvSpPr/>
            <p:nvPr/>
          </p:nvSpPr>
          <p:spPr>
            <a:xfrm>
              <a:off x="608625" y="1373600"/>
              <a:ext cx="1614000" cy="1588800"/>
            </a:xfrm>
            <a:prstGeom prst="ellipse">
              <a:avLst/>
            </a:prstGeom>
            <a:solidFill>
              <a:srgbClr val="C55B2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811750" y="1510165"/>
              <a:ext cx="12171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Upcoming Releases:</a:t>
              </a:r>
            </a:p>
          </p:txBody>
        </p:sp>
      </p:grpSp>
      <p:sp>
        <p:nvSpPr>
          <p:cNvPr id="118" name="Shape 118"/>
          <p:cNvSpPr txBox="1"/>
          <p:nvPr/>
        </p:nvSpPr>
        <p:spPr>
          <a:xfrm>
            <a:off x="169370" y="1371400"/>
            <a:ext cx="2324700" cy="142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4.4: Widgets Updates &amp;  Remote Authentication</a:t>
            </a:r>
          </a:p>
          <a:p>
            <a:pPr lvl="0" rtl="0"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4.5: Metadata Harvesting         &amp; Exporting, Private URL 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1806170" y="3024310"/>
            <a:ext cx="1946700" cy="58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Large Data     Support:</a:t>
            </a:r>
          </a:p>
        </p:txBody>
      </p:sp>
      <p:sp>
        <p:nvSpPr>
          <p:cNvPr id="120" name="Shape 120"/>
          <p:cNvSpPr txBox="1"/>
          <p:nvPr/>
        </p:nvSpPr>
        <p:spPr>
          <a:xfrm>
            <a:off x="1762820" y="3705950"/>
            <a:ext cx="2033400" cy="1317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Streaming social sciences data, e.g.-billions of GeoTweets</a:t>
            </a:r>
          </a:p>
          <a:p>
            <a:pPr lvl="0" rtl="0"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Biomedical large scale data (SBGrid Repository) </a:t>
            </a:r>
          </a:p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Font typeface="Trebuchet MS"/>
              <a:buChar char="●"/>
            </a:pPr>
            <a:endParaRPr sz="11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1" name="Shape 121"/>
          <p:cNvSpPr/>
          <p:nvPr/>
        </p:nvSpPr>
        <p:spPr>
          <a:xfrm>
            <a:off x="3350720" y="908457"/>
            <a:ext cx="2210400" cy="2209800"/>
          </a:xfrm>
          <a:prstGeom prst="ellipse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22" name="Shape 122"/>
          <p:cNvGrpSpPr/>
          <p:nvPr/>
        </p:nvGrpSpPr>
        <p:grpSpPr>
          <a:xfrm>
            <a:off x="3352070" y="1217850"/>
            <a:ext cx="2207700" cy="1606499"/>
            <a:chOff x="3468150" y="3199050"/>
            <a:chExt cx="2207700" cy="1606499"/>
          </a:xfrm>
        </p:grpSpPr>
        <p:sp>
          <p:nvSpPr>
            <p:cNvPr id="123" name="Shape 123"/>
            <p:cNvSpPr txBox="1"/>
            <p:nvPr/>
          </p:nvSpPr>
          <p:spPr>
            <a:xfrm>
              <a:off x="3468150" y="3488250"/>
              <a:ext cx="2207700" cy="1317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 sz="12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marL="457200" lvl="0" indent="-298450" rtl="0">
                <a:spcBef>
                  <a:spcPts val="0"/>
                </a:spcBef>
                <a:buClr>
                  <a:srgbClr val="FFFFFF"/>
                </a:buClr>
                <a:buSzPct val="100000"/>
                <a:buFont typeface="Trebuchet MS"/>
                <a:buChar char="●"/>
              </a:pPr>
              <a:r>
                <a:rPr lang="en" sz="11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Provenance </a:t>
              </a:r>
            </a:p>
            <a:p>
              <a:pPr lvl="0" rtl="0">
                <a:spcBef>
                  <a:spcPts val="0"/>
                </a:spcBef>
                <a:buNone/>
              </a:pPr>
              <a:endParaRPr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marL="457200" lvl="0" indent="-298450" rtl="0">
                <a:spcBef>
                  <a:spcPts val="0"/>
                </a:spcBef>
                <a:buClr>
                  <a:srgbClr val="FFFFFF"/>
                </a:buClr>
                <a:buSzPct val="100000"/>
                <a:buFont typeface="Trebuchet MS"/>
                <a:buChar char="●"/>
              </a:pPr>
              <a:r>
                <a:rPr lang="en" sz="11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Richer support for file level metadata</a:t>
              </a:r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3670500" y="3199050"/>
              <a:ext cx="1803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File Level Metadata:</a:t>
              </a:r>
            </a:p>
          </p:txBody>
        </p:sp>
      </p:grpSp>
      <p:sp>
        <p:nvSpPr>
          <p:cNvPr id="125" name="Shape 125"/>
          <p:cNvSpPr/>
          <p:nvPr/>
        </p:nvSpPr>
        <p:spPr>
          <a:xfrm>
            <a:off x="6551120" y="896007"/>
            <a:ext cx="2210400" cy="2209800"/>
          </a:xfrm>
          <a:prstGeom prst="ellipse">
            <a:avLst/>
          </a:prstGeom>
          <a:solidFill>
            <a:srgbClr val="C55B27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 txBox="1"/>
          <p:nvPr/>
        </p:nvSpPr>
        <p:spPr>
          <a:xfrm>
            <a:off x="6754820" y="1086675"/>
            <a:ext cx="1803000" cy="53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Sensitive Data Support: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6552470" y="1523800"/>
            <a:ext cx="2207700" cy="1317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2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Secure Data Storage for Harvard Dataverse (hosting set up)</a:t>
            </a:r>
          </a:p>
          <a:p>
            <a:pPr lvl="0" rtl="0">
              <a:spcBef>
                <a:spcPts val="0"/>
              </a:spcBef>
              <a:buNone/>
            </a:pPr>
            <a:endParaRPr sz="11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29845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" sz="1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DataTags compliant version of Dataverse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01675" y="3911225"/>
            <a:ext cx="9525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Shape 1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09275" y="3868505"/>
            <a:ext cx="952500" cy="99219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5572000" y="3347425"/>
            <a:ext cx="2324700" cy="44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rgbClr val="C55B27"/>
                </a:solidFill>
                <a:latin typeface="Trebuchet MS"/>
                <a:ea typeface="Trebuchet MS"/>
                <a:cs typeface="Trebuchet MS"/>
                <a:sym typeface="Trebuchet MS"/>
              </a:rPr>
              <a:t>Funding Agencies</a:t>
            </a:r>
          </a:p>
        </p:txBody>
      </p:sp>
      <p:pic>
        <p:nvPicPr>
          <p:cNvPr id="131" name="Shape 1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750" y="4086950"/>
            <a:ext cx="1687679" cy="6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 r="11816"/>
          <a:stretch/>
        </p:blipFill>
        <p:spPr>
          <a:xfrm>
            <a:off x="912461" y="4706175"/>
            <a:ext cx="7319076" cy="60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/>
        </p:nvSpPr>
        <p:spPr>
          <a:xfrm>
            <a:off x="950700" y="2030775"/>
            <a:ext cx="7242600" cy="89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solidFill>
                  <a:srgbClr val="C55B27"/>
                </a:solidFill>
                <a:latin typeface="Trebuchet MS"/>
                <a:ea typeface="Trebuchet MS"/>
                <a:cs typeface="Trebuchet MS"/>
                <a:sym typeface="Trebuchet MS"/>
              </a:rPr>
              <a:t>Welcome to the Dataverse Community!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6062" y="2686050"/>
            <a:ext cx="3571875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3329700" cy="119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Macintosh PowerPoint</Application>
  <PresentationFormat>On-screen Show (16:9)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simple-light-2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2016-05-24T19:26:37Z</dcterms:modified>
</cp:coreProperties>
</file>